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86" autoAdjust="0"/>
    <p:restoredTop sz="94660"/>
  </p:normalViewPr>
  <p:slideViewPr>
    <p:cSldViewPr snapToGrid="0">
      <p:cViewPr varScale="1">
        <p:scale>
          <a:sx n="69" d="100"/>
          <a:sy n="69" d="100"/>
        </p:scale>
        <p:origin x="98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DD95-7C92-4674-B8D6-DC342B76B28D}" type="datetimeFigureOut">
              <a:rPr lang="sv-FI" smtClean="0"/>
              <a:t>24-06-2020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BBD68-BD62-4451-85B0-3D6E9CCEAF62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827649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DD95-7C92-4674-B8D6-DC342B76B28D}" type="datetimeFigureOut">
              <a:rPr lang="sv-FI" smtClean="0"/>
              <a:t>24-06-2020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BBD68-BD62-4451-85B0-3D6E9CCEAF62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117166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DD95-7C92-4674-B8D6-DC342B76B28D}" type="datetimeFigureOut">
              <a:rPr lang="sv-FI" smtClean="0"/>
              <a:t>24-06-2020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BBD68-BD62-4451-85B0-3D6E9CCEAF62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894492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DD95-7C92-4674-B8D6-DC342B76B28D}" type="datetimeFigureOut">
              <a:rPr lang="sv-FI" smtClean="0"/>
              <a:t>24-06-2020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BBD68-BD62-4451-85B0-3D6E9CCEAF62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8880962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DD95-7C92-4674-B8D6-DC342B76B28D}" type="datetimeFigureOut">
              <a:rPr lang="sv-FI" smtClean="0"/>
              <a:t>24-06-2020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BBD68-BD62-4451-85B0-3D6E9CCEAF62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63332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DD95-7C92-4674-B8D6-DC342B76B28D}" type="datetimeFigureOut">
              <a:rPr lang="sv-FI" smtClean="0"/>
              <a:t>24-06-2020</a:t>
            </a:fld>
            <a:endParaRPr lang="sv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BBD68-BD62-4451-85B0-3D6E9CCEAF62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12751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DD95-7C92-4674-B8D6-DC342B76B28D}" type="datetimeFigureOut">
              <a:rPr lang="sv-FI" smtClean="0"/>
              <a:t>24-06-2020</a:t>
            </a:fld>
            <a:endParaRPr lang="sv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BBD68-BD62-4451-85B0-3D6E9CCEAF62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50967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DD95-7C92-4674-B8D6-DC342B76B28D}" type="datetimeFigureOut">
              <a:rPr lang="sv-FI" smtClean="0"/>
              <a:t>24-06-2020</a:t>
            </a:fld>
            <a:endParaRPr lang="sv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BBD68-BD62-4451-85B0-3D6E9CCEAF62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929591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DD95-7C92-4674-B8D6-DC342B76B28D}" type="datetimeFigureOut">
              <a:rPr lang="sv-FI" smtClean="0"/>
              <a:t>24-06-2020</a:t>
            </a:fld>
            <a:endParaRPr lang="sv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BBD68-BD62-4451-85B0-3D6E9CCEAF62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936312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DD95-7C92-4674-B8D6-DC342B76B28D}" type="datetimeFigureOut">
              <a:rPr lang="sv-FI" smtClean="0"/>
              <a:t>24-06-2020</a:t>
            </a:fld>
            <a:endParaRPr lang="sv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BBD68-BD62-4451-85B0-3D6E9CCEAF62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7898546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DDD95-7C92-4674-B8D6-DC342B76B28D}" type="datetimeFigureOut">
              <a:rPr lang="sv-FI" smtClean="0"/>
              <a:t>24-06-2020</a:t>
            </a:fld>
            <a:endParaRPr lang="sv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BBD68-BD62-4451-85B0-3D6E9CCEAF62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481555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DDD95-7C92-4674-B8D6-DC342B76B28D}" type="datetimeFigureOut">
              <a:rPr lang="sv-FI" smtClean="0"/>
              <a:t>24-06-2020</a:t>
            </a:fld>
            <a:endParaRPr lang="sv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BBD68-BD62-4451-85B0-3D6E9CCEAF62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595323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10.jpeg"/><Relationship Id="rId18" Type="http://schemas.openxmlformats.org/officeDocument/2006/relationships/image" Target="../media/image15.jpeg"/><Relationship Id="rId26" Type="http://schemas.openxmlformats.org/officeDocument/2006/relationships/image" Target="../media/image23.png"/><Relationship Id="rId3" Type="http://schemas.openxmlformats.org/officeDocument/2006/relationships/hyperlink" Target="http://catedu.es/arasaac" TargetMode="External"/><Relationship Id="rId21" Type="http://schemas.openxmlformats.org/officeDocument/2006/relationships/image" Target="../media/image18.png"/><Relationship Id="rId7" Type="http://schemas.openxmlformats.org/officeDocument/2006/relationships/image" Target="../media/image4.jpeg"/><Relationship Id="rId12" Type="http://schemas.openxmlformats.org/officeDocument/2006/relationships/image" Target="../media/image9.jpeg"/><Relationship Id="rId17" Type="http://schemas.openxmlformats.org/officeDocument/2006/relationships/image" Target="../media/image14.jpeg"/><Relationship Id="rId25" Type="http://schemas.openxmlformats.org/officeDocument/2006/relationships/image" Target="../media/image22.png"/><Relationship Id="rId2" Type="http://schemas.openxmlformats.org/officeDocument/2006/relationships/hyperlink" Target="http://www.papunet.net/" TargetMode="External"/><Relationship Id="rId16" Type="http://schemas.openxmlformats.org/officeDocument/2006/relationships/image" Target="../media/image13.jpeg"/><Relationship Id="rId20" Type="http://schemas.openxmlformats.org/officeDocument/2006/relationships/image" Target="../media/image17.png"/><Relationship Id="rId29" Type="http://schemas.openxmlformats.org/officeDocument/2006/relationships/image" Target="../media/image2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8.jpeg"/><Relationship Id="rId24" Type="http://schemas.openxmlformats.org/officeDocument/2006/relationships/image" Target="../media/image21.png"/><Relationship Id="rId5" Type="http://schemas.openxmlformats.org/officeDocument/2006/relationships/image" Target="../media/image2.png"/><Relationship Id="rId15" Type="http://schemas.openxmlformats.org/officeDocument/2006/relationships/image" Target="../media/image12.jpeg"/><Relationship Id="rId23" Type="http://schemas.openxmlformats.org/officeDocument/2006/relationships/image" Target="../media/image20.png"/><Relationship Id="rId28" Type="http://schemas.openxmlformats.org/officeDocument/2006/relationships/image" Target="../media/image25.png"/><Relationship Id="rId10" Type="http://schemas.openxmlformats.org/officeDocument/2006/relationships/image" Target="../media/image7.png"/><Relationship Id="rId19" Type="http://schemas.openxmlformats.org/officeDocument/2006/relationships/image" Target="../media/image16.png"/><Relationship Id="rId4" Type="http://schemas.openxmlformats.org/officeDocument/2006/relationships/image" Target="../media/image1.png"/><Relationship Id="rId9" Type="http://schemas.openxmlformats.org/officeDocument/2006/relationships/image" Target="../media/image6.jpeg"/><Relationship Id="rId14" Type="http://schemas.openxmlformats.org/officeDocument/2006/relationships/image" Target="../media/image11.jpeg"/><Relationship Id="rId22" Type="http://schemas.openxmlformats.org/officeDocument/2006/relationships/image" Target="../media/image19.png"/><Relationship Id="rId27" Type="http://schemas.openxmlformats.org/officeDocument/2006/relationships/image" Target="../media/image2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Rounded Rectangle 65"/>
          <p:cNvSpPr/>
          <p:nvPr/>
        </p:nvSpPr>
        <p:spPr>
          <a:xfrm>
            <a:off x="232625" y="1517507"/>
            <a:ext cx="1316003" cy="128665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 sz="1463"/>
          </a:p>
        </p:txBody>
      </p:sp>
      <p:sp>
        <p:nvSpPr>
          <p:cNvPr id="63" name="TextBox 62"/>
          <p:cNvSpPr txBox="1"/>
          <p:nvPr/>
        </p:nvSpPr>
        <p:spPr>
          <a:xfrm>
            <a:off x="412442" y="2536282"/>
            <a:ext cx="960290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138" dirty="0" smtClean="0"/>
              <a:t>John / ledare</a:t>
            </a:r>
            <a:endParaRPr lang="sv-FI" sz="1138" dirty="0"/>
          </a:p>
        </p:txBody>
      </p:sp>
      <p:sp>
        <p:nvSpPr>
          <p:cNvPr id="2" name="TextBox 1"/>
          <p:cNvSpPr txBox="1"/>
          <p:nvPr/>
        </p:nvSpPr>
        <p:spPr>
          <a:xfrm>
            <a:off x="130907" y="6266381"/>
            <a:ext cx="8194518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650" dirty="0" err="1"/>
              <a:t>Papunets</a:t>
            </a:r>
            <a:r>
              <a:rPr lang="sv-FI" sz="650" dirty="0"/>
              <a:t> </a:t>
            </a:r>
            <a:r>
              <a:rPr lang="sv-FI" sz="650" dirty="0" err="1"/>
              <a:t>bildbank</a:t>
            </a:r>
            <a:r>
              <a:rPr lang="sv-FI" sz="650" dirty="0"/>
              <a:t>: </a:t>
            </a:r>
            <a:r>
              <a:rPr lang="sv-FI" sz="650" dirty="0">
                <a:hlinkClick r:id="rId2"/>
              </a:rPr>
              <a:t>www.papunet.net</a:t>
            </a:r>
            <a:r>
              <a:rPr lang="sv-FI" sz="650" dirty="0"/>
              <a:t>, Elina </a:t>
            </a:r>
            <a:r>
              <a:rPr lang="sv-FI" sz="650" dirty="0" err="1"/>
              <a:t>Vanninen</a:t>
            </a:r>
            <a:r>
              <a:rPr lang="sv-FI" sz="650" dirty="0"/>
              <a:t>, ARASAAC-symboler: Sergio </a:t>
            </a:r>
            <a:r>
              <a:rPr lang="sv-FI" sz="650" dirty="0" err="1"/>
              <a:t>Palao</a:t>
            </a:r>
            <a:r>
              <a:rPr lang="sv-FI" sz="650" dirty="0"/>
              <a:t> CATEDU (</a:t>
            </a:r>
            <a:r>
              <a:rPr lang="sv-FI" sz="650" dirty="0">
                <a:hlinkClick r:id="rId3"/>
              </a:rPr>
              <a:t>http://catedu.es/</a:t>
            </a:r>
            <a:r>
              <a:rPr lang="sv-FI" sz="650" dirty="0" err="1">
                <a:hlinkClick r:id="rId3"/>
              </a:rPr>
              <a:t>arasaac</a:t>
            </a:r>
            <a:r>
              <a:rPr lang="sv-FI" sz="650" dirty="0"/>
              <a:t>), </a:t>
            </a:r>
            <a:br>
              <a:rPr lang="sv-FI" sz="650" dirty="0"/>
            </a:br>
            <a:r>
              <a:rPr lang="sv-FI" sz="650" dirty="0"/>
              <a:t>publicerade under </a:t>
            </a:r>
            <a:r>
              <a:rPr lang="sv-FI" sz="650" dirty="0" err="1"/>
              <a:t>Creative</a:t>
            </a:r>
            <a:r>
              <a:rPr lang="sv-FI" sz="650" dirty="0"/>
              <a:t> </a:t>
            </a:r>
            <a:r>
              <a:rPr lang="sv-FI" sz="650" dirty="0" err="1"/>
              <a:t>Commons</a:t>
            </a:r>
            <a:r>
              <a:rPr lang="sv-FI" sz="650" dirty="0"/>
              <a:t> licensen   	                                               	                                                                                                Med stöd av </a:t>
            </a:r>
            <a:r>
              <a:rPr lang="sv-FI" sz="650" dirty="0" err="1"/>
              <a:t>Veikkaus</a:t>
            </a:r>
            <a:r>
              <a:rPr lang="sv-FI" sz="650" dirty="0"/>
              <a:t> intäkter            </a:t>
            </a:r>
            <a:r>
              <a:rPr lang="sv-FI" sz="650"/>
              <a:t>	      www.folkhalsan.fi/akk</a:t>
            </a:r>
            <a:endParaRPr lang="sv-FI" sz="650" dirty="0"/>
          </a:p>
          <a:p>
            <a:endParaRPr lang="sv-FI" sz="650" dirty="0"/>
          </a:p>
        </p:txBody>
      </p:sp>
      <p:sp>
        <p:nvSpPr>
          <p:cNvPr id="138" name="Rounded Rectangle 137"/>
          <p:cNvSpPr/>
          <p:nvPr/>
        </p:nvSpPr>
        <p:spPr>
          <a:xfrm>
            <a:off x="8563562" y="4752369"/>
            <a:ext cx="1141570" cy="1104511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 sz="1463"/>
          </a:p>
        </p:txBody>
      </p:sp>
      <p:sp>
        <p:nvSpPr>
          <p:cNvPr id="139" name="Rounded Rectangle 138"/>
          <p:cNvSpPr/>
          <p:nvPr/>
        </p:nvSpPr>
        <p:spPr>
          <a:xfrm>
            <a:off x="8562055" y="3545578"/>
            <a:ext cx="1141570" cy="1104511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 sz="1463"/>
          </a:p>
        </p:txBody>
      </p:sp>
      <p:sp>
        <p:nvSpPr>
          <p:cNvPr id="140" name="Rounded Rectangle 139"/>
          <p:cNvSpPr/>
          <p:nvPr/>
        </p:nvSpPr>
        <p:spPr>
          <a:xfrm>
            <a:off x="8561358" y="2335328"/>
            <a:ext cx="1141570" cy="1104511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 sz="1463"/>
          </a:p>
        </p:txBody>
      </p:sp>
      <p:sp>
        <p:nvSpPr>
          <p:cNvPr id="141" name="Rounded Rectangle 140"/>
          <p:cNvSpPr/>
          <p:nvPr/>
        </p:nvSpPr>
        <p:spPr>
          <a:xfrm>
            <a:off x="8561358" y="1110909"/>
            <a:ext cx="1141570" cy="1104511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 sz="1463"/>
          </a:p>
        </p:txBody>
      </p:sp>
      <p:sp>
        <p:nvSpPr>
          <p:cNvPr id="144" name="TextBox 143"/>
          <p:cNvSpPr txBox="1"/>
          <p:nvPr/>
        </p:nvSpPr>
        <p:spPr>
          <a:xfrm>
            <a:off x="8566816" y="5556798"/>
            <a:ext cx="1112493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300" dirty="0" smtClean="0"/>
              <a:t>något </a:t>
            </a:r>
            <a:r>
              <a:rPr lang="sv-FI" sz="1300" dirty="0"/>
              <a:t>annat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8382923" y="3162850"/>
            <a:ext cx="148027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100" dirty="0" smtClean="0"/>
              <a:t>ja</a:t>
            </a:r>
            <a:endParaRPr lang="sv-FI" sz="1100" dirty="0"/>
          </a:p>
        </p:txBody>
      </p:sp>
      <p:sp>
        <p:nvSpPr>
          <p:cNvPr id="105" name="TextBox 104"/>
          <p:cNvSpPr txBox="1"/>
          <p:nvPr/>
        </p:nvSpPr>
        <p:spPr>
          <a:xfrm>
            <a:off x="8700997" y="1911903"/>
            <a:ext cx="808510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300" dirty="0" smtClean="0"/>
              <a:t>på nytt</a:t>
            </a:r>
            <a:endParaRPr lang="sv-FI" sz="1300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43"/>
          <a:stretch/>
        </p:blipFill>
        <p:spPr>
          <a:xfrm>
            <a:off x="8723573" y="4796547"/>
            <a:ext cx="809770" cy="802429"/>
          </a:xfrm>
          <a:prstGeom prst="rect">
            <a:avLst/>
          </a:prstGeom>
        </p:spPr>
      </p:pic>
      <p:sp>
        <p:nvSpPr>
          <p:cNvPr id="91" name="Rounded Rectangle 90"/>
          <p:cNvSpPr/>
          <p:nvPr/>
        </p:nvSpPr>
        <p:spPr>
          <a:xfrm>
            <a:off x="1654748" y="476824"/>
            <a:ext cx="3936470" cy="689035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1463" dirty="0"/>
              <a:t>Huvud axlar knä och tå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78530" y="681989"/>
            <a:ext cx="2403715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1463" dirty="0" smtClean="0"/>
              <a:t>Följa John</a:t>
            </a:r>
            <a:endParaRPr lang="sv-FI" sz="1463" dirty="0"/>
          </a:p>
        </p:txBody>
      </p:sp>
      <p:sp>
        <p:nvSpPr>
          <p:cNvPr id="113" name="Rounded Rectangle 112"/>
          <p:cNvSpPr/>
          <p:nvPr/>
        </p:nvSpPr>
        <p:spPr>
          <a:xfrm>
            <a:off x="216237" y="467111"/>
            <a:ext cx="1269663" cy="698748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FI" sz="1463" dirty="0"/>
              <a:t>Huvud axlar knä och tå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865121" y="629289"/>
            <a:ext cx="545668" cy="3174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1463" dirty="0" smtClean="0"/>
              <a:t>Lek </a:t>
            </a:r>
            <a:endParaRPr lang="sv-FI" sz="1463" dirty="0"/>
          </a:p>
        </p:txBody>
      </p:sp>
      <p:pic>
        <p:nvPicPr>
          <p:cNvPr id="106" name="Picture 10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61358" y="6353032"/>
            <a:ext cx="980173" cy="100900"/>
          </a:xfrm>
          <a:prstGeom prst="rect">
            <a:avLst/>
          </a:prstGeom>
        </p:spPr>
      </p:pic>
      <p:sp>
        <p:nvSpPr>
          <p:cNvPr id="107" name="TextBox 106"/>
          <p:cNvSpPr txBox="1"/>
          <p:nvPr/>
        </p:nvSpPr>
        <p:spPr>
          <a:xfrm>
            <a:off x="130908" y="6066326"/>
            <a:ext cx="5944127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FI" sz="1138" dirty="0" smtClean="0"/>
              <a:t>Lekdatabasen: </a:t>
            </a:r>
            <a:r>
              <a:rPr lang="sv-FI" sz="1138" dirty="0" err="1" smtClean="0"/>
              <a:t>Simlekar</a:t>
            </a:r>
            <a:endParaRPr lang="sv-FI" sz="1138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87" t="3001" r="4562" b="3854"/>
          <a:stretch/>
        </p:blipFill>
        <p:spPr>
          <a:xfrm>
            <a:off x="303772" y="495688"/>
            <a:ext cx="498028" cy="5066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9" t="2492" b="2669"/>
          <a:stretch/>
        </p:blipFill>
        <p:spPr>
          <a:xfrm>
            <a:off x="2051176" y="566028"/>
            <a:ext cx="368366" cy="471613"/>
          </a:xfrm>
          <a:prstGeom prst="rect">
            <a:avLst/>
          </a:prstGeom>
        </p:spPr>
      </p:pic>
      <p:sp>
        <p:nvSpPr>
          <p:cNvPr id="118" name="Rounded Rectangle 117"/>
          <p:cNvSpPr/>
          <p:nvPr/>
        </p:nvSpPr>
        <p:spPr>
          <a:xfrm>
            <a:off x="1577358" y="1511014"/>
            <a:ext cx="1316003" cy="128665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 sz="1463"/>
          </a:p>
        </p:txBody>
      </p:sp>
      <p:sp>
        <p:nvSpPr>
          <p:cNvPr id="120" name="TextBox 119"/>
          <p:cNvSpPr txBox="1"/>
          <p:nvPr/>
        </p:nvSpPr>
        <p:spPr>
          <a:xfrm>
            <a:off x="1761565" y="2530221"/>
            <a:ext cx="993690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138" dirty="0" smtClean="0"/>
              <a:t>göra likadant</a:t>
            </a:r>
            <a:endParaRPr lang="sv-FI" sz="1138" dirty="0"/>
          </a:p>
        </p:txBody>
      </p:sp>
      <p:sp>
        <p:nvSpPr>
          <p:cNvPr id="127" name="Rounded Rectangle 126"/>
          <p:cNvSpPr/>
          <p:nvPr/>
        </p:nvSpPr>
        <p:spPr>
          <a:xfrm>
            <a:off x="2932672" y="1517507"/>
            <a:ext cx="1316003" cy="128665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 sz="1463"/>
          </a:p>
        </p:txBody>
      </p:sp>
      <p:sp>
        <p:nvSpPr>
          <p:cNvPr id="128" name="TextBox 127"/>
          <p:cNvSpPr txBox="1"/>
          <p:nvPr/>
        </p:nvSpPr>
        <p:spPr>
          <a:xfrm>
            <a:off x="3034042" y="2544118"/>
            <a:ext cx="1146346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138" dirty="0" smtClean="0"/>
              <a:t>byta ledare</a:t>
            </a:r>
            <a:endParaRPr lang="sv-FI" sz="1138" dirty="0"/>
          </a:p>
        </p:txBody>
      </p:sp>
      <p:sp>
        <p:nvSpPr>
          <p:cNvPr id="136" name="Rounded Rectangle 135"/>
          <p:cNvSpPr/>
          <p:nvPr/>
        </p:nvSpPr>
        <p:spPr>
          <a:xfrm>
            <a:off x="4294430" y="1534291"/>
            <a:ext cx="1316003" cy="128665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 sz="1463"/>
          </a:p>
        </p:txBody>
      </p:sp>
      <p:sp>
        <p:nvSpPr>
          <p:cNvPr id="137" name="TextBox 136"/>
          <p:cNvSpPr txBox="1"/>
          <p:nvPr/>
        </p:nvSpPr>
        <p:spPr>
          <a:xfrm>
            <a:off x="4358496" y="2553498"/>
            <a:ext cx="1219289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138" dirty="0" smtClean="0"/>
              <a:t>vems tur?</a:t>
            </a:r>
            <a:endParaRPr lang="sv-FI" sz="1138" dirty="0"/>
          </a:p>
        </p:txBody>
      </p:sp>
      <p:sp>
        <p:nvSpPr>
          <p:cNvPr id="147" name="Rounded Rectangle 146"/>
          <p:cNvSpPr/>
          <p:nvPr/>
        </p:nvSpPr>
        <p:spPr>
          <a:xfrm>
            <a:off x="5646072" y="1522690"/>
            <a:ext cx="1316003" cy="128665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 sz="1463"/>
          </a:p>
        </p:txBody>
      </p:sp>
      <p:sp>
        <p:nvSpPr>
          <p:cNvPr id="148" name="TextBox 147"/>
          <p:cNvSpPr txBox="1"/>
          <p:nvPr/>
        </p:nvSpPr>
        <p:spPr>
          <a:xfrm>
            <a:off x="5724990" y="2548633"/>
            <a:ext cx="1168932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138" dirty="0" smtClean="0"/>
              <a:t>min tur</a:t>
            </a:r>
            <a:endParaRPr lang="sv-FI" sz="1138" dirty="0"/>
          </a:p>
        </p:txBody>
      </p:sp>
      <p:sp>
        <p:nvSpPr>
          <p:cNvPr id="150" name="Rounded Rectangle 149"/>
          <p:cNvSpPr/>
          <p:nvPr/>
        </p:nvSpPr>
        <p:spPr>
          <a:xfrm>
            <a:off x="6999001" y="1522690"/>
            <a:ext cx="1316003" cy="128665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 sz="1463"/>
          </a:p>
        </p:txBody>
      </p:sp>
      <p:sp>
        <p:nvSpPr>
          <p:cNvPr id="151" name="TextBox 150"/>
          <p:cNvSpPr txBox="1"/>
          <p:nvPr/>
        </p:nvSpPr>
        <p:spPr>
          <a:xfrm>
            <a:off x="7098548" y="2548633"/>
            <a:ext cx="1111377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138" dirty="0" smtClean="0"/>
              <a:t>din tur</a:t>
            </a:r>
            <a:endParaRPr lang="sv-FI" sz="1138" dirty="0"/>
          </a:p>
        </p:txBody>
      </p:sp>
      <p:sp>
        <p:nvSpPr>
          <p:cNvPr id="153" name="Rounded Rectangle 152"/>
          <p:cNvSpPr/>
          <p:nvPr/>
        </p:nvSpPr>
        <p:spPr>
          <a:xfrm>
            <a:off x="232625" y="3061155"/>
            <a:ext cx="1316003" cy="128665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 sz="1463"/>
          </a:p>
        </p:txBody>
      </p:sp>
      <p:sp>
        <p:nvSpPr>
          <p:cNvPr id="154" name="TextBox 153"/>
          <p:cNvSpPr txBox="1"/>
          <p:nvPr/>
        </p:nvSpPr>
        <p:spPr>
          <a:xfrm>
            <a:off x="397914" y="4079930"/>
            <a:ext cx="960290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138" dirty="0" smtClean="0"/>
              <a:t>vinka</a:t>
            </a:r>
            <a:endParaRPr lang="sv-FI" sz="1138" dirty="0"/>
          </a:p>
        </p:txBody>
      </p:sp>
      <p:sp>
        <p:nvSpPr>
          <p:cNvPr id="156" name="Rounded Rectangle 155"/>
          <p:cNvSpPr/>
          <p:nvPr/>
        </p:nvSpPr>
        <p:spPr>
          <a:xfrm>
            <a:off x="1577358" y="3054662"/>
            <a:ext cx="1316003" cy="128665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 sz="1463"/>
          </a:p>
        </p:txBody>
      </p:sp>
      <p:sp>
        <p:nvSpPr>
          <p:cNvPr id="157" name="TextBox 156"/>
          <p:cNvSpPr txBox="1"/>
          <p:nvPr/>
        </p:nvSpPr>
        <p:spPr>
          <a:xfrm>
            <a:off x="1761565" y="4073869"/>
            <a:ext cx="993690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138" dirty="0" smtClean="0"/>
              <a:t>springa</a:t>
            </a:r>
            <a:endParaRPr lang="sv-FI" sz="1138" dirty="0"/>
          </a:p>
        </p:txBody>
      </p:sp>
      <p:sp>
        <p:nvSpPr>
          <p:cNvPr id="159" name="Rounded Rectangle 158"/>
          <p:cNvSpPr/>
          <p:nvPr/>
        </p:nvSpPr>
        <p:spPr>
          <a:xfrm>
            <a:off x="2932672" y="3061155"/>
            <a:ext cx="1316003" cy="128665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 sz="1463"/>
          </a:p>
        </p:txBody>
      </p:sp>
      <p:sp>
        <p:nvSpPr>
          <p:cNvPr id="160" name="TextBox 159"/>
          <p:cNvSpPr txBox="1"/>
          <p:nvPr/>
        </p:nvSpPr>
        <p:spPr>
          <a:xfrm>
            <a:off x="2939116" y="4087766"/>
            <a:ext cx="1318388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138" dirty="0"/>
              <a:t>k</a:t>
            </a:r>
            <a:r>
              <a:rPr lang="sv-FI" sz="1138" dirty="0" smtClean="0"/>
              <a:t>lappa händerna</a:t>
            </a:r>
            <a:endParaRPr lang="sv-FI" sz="1138" dirty="0"/>
          </a:p>
        </p:txBody>
      </p:sp>
      <p:sp>
        <p:nvSpPr>
          <p:cNvPr id="162" name="Rounded Rectangle 161"/>
          <p:cNvSpPr/>
          <p:nvPr/>
        </p:nvSpPr>
        <p:spPr>
          <a:xfrm>
            <a:off x="4294430" y="3077939"/>
            <a:ext cx="1316003" cy="128665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 sz="1463"/>
          </a:p>
        </p:txBody>
      </p:sp>
      <p:sp>
        <p:nvSpPr>
          <p:cNvPr id="163" name="TextBox 162"/>
          <p:cNvSpPr txBox="1"/>
          <p:nvPr/>
        </p:nvSpPr>
        <p:spPr>
          <a:xfrm>
            <a:off x="4358496" y="4097146"/>
            <a:ext cx="1219289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138" dirty="0" smtClean="0"/>
              <a:t>åla</a:t>
            </a:r>
            <a:endParaRPr lang="sv-FI" sz="1138" dirty="0"/>
          </a:p>
        </p:txBody>
      </p:sp>
      <p:sp>
        <p:nvSpPr>
          <p:cNvPr id="165" name="Rounded Rectangle 164"/>
          <p:cNvSpPr/>
          <p:nvPr/>
        </p:nvSpPr>
        <p:spPr>
          <a:xfrm>
            <a:off x="5646072" y="3066338"/>
            <a:ext cx="1316003" cy="128665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 sz="1463"/>
          </a:p>
        </p:txBody>
      </p:sp>
      <p:sp>
        <p:nvSpPr>
          <p:cNvPr id="166" name="TextBox 165"/>
          <p:cNvSpPr txBox="1"/>
          <p:nvPr/>
        </p:nvSpPr>
        <p:spPr>
          <a:xfrm>
            <a:off x="5724990" y="4092281"/>
            <a:ext cx="1168932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138" dirty="0" smtClean="0"/>
              <a:t>hoppa</a:t>
            </a:r>
            <a:endParaRPr lang="sv-FI" sz="1138" dirty="0"/>
          </a:p>
        </p:txBody>
      </p:sp>
      <p:sp>
        <p:nvSpPr>
          <p:cNvPr id="168" name="Rounded Rectangle 167"/>
          <p:cNvSpPr/>
          <p:nvPr/>
        </p:nvSpPr>
        <p:spPr>
          <a:xfrm>
            <a:off x="6999001" y="3066338"/>
            <a:ext cx="1316003" cy="128665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 sz="1463"/>
          </a:p>
        </p:txBody>
      </p:sp>
      <p:sp>
        <p:nvSpPr>
          <p:cNvPr id="169" name="TextBox 168"/>
          <p:cNvSpPr txBox="1"/>
          <p:nvPr/>
        </p:nvSpPr>
        <p:spPr>
          <a:xfrm>
            <a:off x="7098548" y="4092281"/>
            <a:ext cx="1111377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138" dirty="0" smtClean="0"/>
              <a:t>dansa</a:t>
            </a:r>
            <a:endParaRPr lang="sv-FI" sz="1138" dirty="0"/>
          </a:p>
        </p:txBody>
      </p:sp>
      <p:sp>
        <p:nvSpPr>
          <p:cNvPr id="171" name="Rounded Rectangle 170"/>
          <p:cNvSpPr/>
          <p:nvPr/>
        </p:nvSpPr>
        <p:spPr>
          <a:xfrm>
            <a:off x="213410" y="4562985"/>
            <a:ext cx="1316003" cy="128665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 sz="1463"/>
          </a:p>
        </p:txBody>
      </p:sp>
      <p:sp>
        <p:nvSpPr>
          <p:cNvPr id="172" name="TextBox 171"/>
          <p:cNvSpPr txBox="1"/>
          <p:nvPr/>
        </p:nvSpPr>
        <p:spPr>
          <a:xfrm>
            <a:off x="378699" y="5581760"/>
            <a:ext cx="960290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138" dirty="0" smtClean="0"/>
              <a:t>gapa</a:t>
            </a:r>
            <a:endParaRPr lang="sv-FI" sz="1138" dirty="0"/>
          </a:p>
        </p:txBody>
      </p:sp>
      <p:sp>
        <p:nvSpPr>
          <p:cNvPr id="174" name="Rounded Rectangle 173"/>
          <p:cNvSpPr/>
          <p:nvPr/>
        </p:nvSpPr>
        <p:spPr>
          <a:xfrm>
            <a:off x="1558143" y="4556492"/>
            <a:ext cx="1316003" cy="128665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 sz="1463"/>
          </a:p>
        </p:txBody>
      </p:sp>
      <p:sp>
        <p:nvSpPr>
          <p:cNvPr id="177" name="Rounded Rectangle 176"/>
          <p:cNvSpPr/>
          <p:nvPr/>
        </p:nvSpPr>
        <p:spPr>
          <a:xfrm>
            <a:off x="2913457" y="4562985"/>
            <a:ext cx="1316003" cy="128665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 sz="1463"/>
          </a:p>
        </p:txBody>
      </p:sp>
      <p:sp>
        <p:nvSpPr>
          <p:cNvPr id="178" name="TextBox 177"/>
          <p:cNvSpPr txBox="1"/>
          <p:nvPr/>
        </p:nvSpPr>
        <p:spPr>
          <a:xfrm>
            <a:off x="3014827" y="5589596"/>
            <a:ext cx="1146346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138" dirty="0" smtClean="0"/>
              <a:t>krypa</a:t>
            </a:r>
            <a:endParaRPr lang="sv-FI" sz="1138" dirty="0"/>
          </a:p>
        </p:txBody>
      </p:sp>
      <p:sp>
        <p:nvSpPr>
          <p:cNvPr id="180" name="Rounded Rectangle 179"/>
          <p:cNvSpPr/>
          <p:nvPr/>
        </p:nvSpPr>
        <p:spPr>
          <a:xfrm>
            <a:off x="4275215" y="4579769"/>
            <a:ext cx="1316003" cy="128665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 sz="1463"/>
          </a:p>
        </p:txBody>
      </p:sp>
      <p:sp>
        <p:nvSpPr>
          <p:cNvPr id="181" name="TextBox 180"/>
          <p:cNvSpPr txBox="1"/>
          <p:nvPr/>
        </p:nvSpPr>
        <p:spPr>
          <a:xfrm>
            <a:off x="4339281" y="5598976"/>
            <a:ext cx="1219289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138" dirty="0" smtClean="0"/>
              <a:t>trippa på tå</a:t>
            </a:r>
            <a:endParaRPr lang="sv-FI" sz="1138" dirty="0"/>
          </a:p>
        </p:txBody>
      </p:sp>
      <p:sp>
        <p:nvSpPr>
          <p:cNvPr id="183" name="Rounded Rectangle 182"/>
          <p:cNvSpPr/>
          <p:nvPr/>
        </p:nvSpPr>
        <p:spPr>
          <a:xfrm>
            <a:off x="5626857" y="4568168"/>
            <a:ext cx="1316003" cy="128665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 sz="1463"/>
          </a:p>
        </p:txBody>
      </p:sp>
      <p:sp>
        <p:nvSpPr>
          <p:cNvPr id="184" name="TextBox 183"/>
          <p:cNvSpPr txBox="1"/>
          <p:nvPr/>
        </p:nvSpPr>
        <p:spPr>
          <a:xfrm>
            <a:off x="5705775" y="5594111"/>
            <a:ext cx="1168932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138" dirty="0" smtClean="0"/>
              <a:t>blinka</a:t>
            </a:r>
            <a:endParaRPr lang="sv-FI" sz="1138" dirty="0"/>
          </a:p>
        </p:txBody>
      </p:sp>
      <p:sp>
        <p:nvSpPr>
          <p:cNvPr id="186" name="Rounded Rectangle 185"/>
          <p:cNvSpPr/>
          <p:nvPr/>
        </p:nvSpPr>
        <p:spPr>
          <a:xfrm>
            <a:off x="6979786" y="4568168"/>
            <a:ext cx="1316003" cy="1286653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FI" sz="1463"/>
          </a:p>
        </p:txBody>
      </p:sp>
      <p:sp>
        <p:nvSpPr>
          <p:cNvPr id="187" name="TextBox 186"/>
          <p:cNvSpPr txBox="1"/>
          <p:nvPr/>
        </p:nvSpPr>
        <p:spPr>
          <a:xfrm>
            <a:off x="7079333" y="5594111"/>
            <a:ext cx="1111377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138" dirty="0" smtClean="0"/>
              <a:t>nicka</a:t>
            </a:r>
            <a:endParaRPr lang="sv-FI" sz="1138" dirty="0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00" t="10000" r="9000" b="8499"/>
          <a:stretch/>
        </p:blipFill>
        <p:spPr>
          <a:xfrm>
            <a:off x="8733021" y="3627510"/>
            <a:ext cx="808510" cy="808509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15" t="4264" r="3418" b="4858"/>
          <a:stretch/>
        </p:blipFill>
        <p:spPr>
          <a:xfrm>
            <a:off x="8624086" y="1236769"/>
            <a:ext cx="982979" cy="67513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0" t="7001" r="5999" b="6500"/>
          <a:stretch/>
        </p:blipFill>
        <p:spPr>
          <a:xfrm>
            <a:off x="8723573" y="2392875"/>
            <a:ext cx="830128" cy="811368"/>
          </a:xfrm>
          <a:prstGeom prst="rect">
            <a:avLst/>
          </a:prstGeom>
        </p:spPr>
      </p:pic>
      <p:sp>
        <p:nvSpPr>
          <p:cNvPr id="143" name="TextBox 142"/>
          <p:cNvSpPr txBox="1"/>
          <p:nvPr/>
        </p:nvSpPr>
        <p:spPr>
          <a:xfrm>
            <a:off x="8598875" y="4350007"/>
            <a:ext cx="1070521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300" dirty="0" smtClean="0"/>
              <a:t>nej</a:t>
            </a:r>
            <a:endParaRPr lang="sv-FI" sz="1300" dirty="0"/>
          </a:p>
        </p:txBody>
      </p:sp>
      <p:pic>
        <p:nvPicPr>
          <p:cNvPr id="189" name="Picture 188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9" t="2492" b="2669"/>
          <a:stretch/>
        </p:blipFill>
        <p:spPr>
          <a:xfrm>
            <a:off x="552786" y="1663164"/>
            <a:ext cx="706707" cy="920336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9" t="3833" r="4051" b="3304"/>
          <a:stretch/>
        </p:blipFill>
        <p:spPr>
          <a:xfrm>
            <a:off x="1610926" y="1879167"/>
            <a:ext cx="533400" cy="563331"/>
          </a:xfrm>
          <a:prstGeom prst="rect">
            <a:avLst/>
          </a:prstGeom>
        </p:spPr>
      </p:pic>
      <p:pic>
        <p:nvPicPr>
          <p:cNvPr id="190" name="Picture 189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9" t="3833" r="4051" b="3304"/>
          <a:stretch/>
        </p:blipFill>
        <p:spPr>
          <a:xfrm>
            <a:off x="2115999" y="2023610"/>
            <a:ext cx="388057" cy="409832"/>
          </a:xfrm>
          <a:prstGeom prst="rect">
            <a:avLst/>
          </a:prstGeom>
        </p:spPr>
      </p:pic>
      <p:pic>
        <p:nvPicPr>
          <p:cNvPr id="191" name="Picture 190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9" t="3833" r="4051" b="3304"/>
          <a:stretch/>
        </p:blipFill>
        <p:spPr>
          <a:xfrm>
            <a:off x="2518858" y="2097128"/>
            <a:ext cx="306916" cy="324138"/>
          </a:xfrm>
          <a:prstGeom prst="rect">
            <a:avLst/>
          </a:prstGeom>
        </p:spPr>
      </p:pic>
      <p:pic>
        <p:nvPicPr>
          <p:cNvPr id="192" name="Picture 191"/>
          <p:cNvPicPr>
            <a:picLocks noChangeAspect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9" t="2492" b="2669"/>
          <a:stretch/>
        </p:blipFill>
        <p:spPr>
          <a:xfrm>
            <a:off x="3305530" y="1646183"/>
            <a:ext cx="640168" cy="833683"/>
          </a:xfrm>
          <a:prstGeom prst="rect">
            <a:avLst/>
          </a:prstGeom>
        </p:spPr>
      </p:pic>
      <p:cxnSp>
        <p:nvCxnSpPr>
          <p:cNvPr id="22" name="Straight Arrow Connector 21"/>
          <p:cNvCxnSpPr/>
          <p:nvPr/>
        </p:nvCxnSpPr>
        <p:spPr>
          <a:xfrm>
            <a:off x="3630723" y="1536030"/>
            <a:ext cx="34940" cy="12867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366553" y="2496650"/>
            <a:ext cx="16865" cy="8139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3" name="Straight Arrow Connector 192"/>
          <p:cNvCxnSpPr/>
          <p:nvPr/>
        </p:nvCxnSpPr>
        <p:spPr>
          <a:xfrm flipV="1">
            <a:off x="3383418" y="2578040"/>
            <a:ext cx="380863" cy="5460"/>
          </a:xfrm>
          <a:prstGeom prst="straightConnector1">
            <a:avLst/>
          </a:prstGeom>
          <a:ln w="127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Picture 32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5956" y="1636511"/>
            <a:ext cx="809868" cy="986050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5206168" y="1557360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FI" dirty="0" smtClean="0"/>
              <a:t>?</a:t>
            </a:r>
            <a:endParaRPr lang="sv-FI" dirty="0"/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2" t="3348" r="2508" b="1890"/>
          <a:stretch/>
        </p:blipFill>
        <p:spPr>
          <a:xfrm>
            <a:off x="5754063" y="1736030"/>
            <a:ext cx="1091197" cy="760620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 rotWithShape="1"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5" t="2558" r="1842" b="3673"/>
          <a:stretch/>
        </p:blipFill>
        <p:spPr>
          <a:xfrm>
            <a:off x="7089019" y="1756763"/>
            <a:ext cx="1101691" cy="760620"/>
          </a:xfrm>
          <a:prstGeom prst="rect">
            <a:avLst/>
          </a:prstGeom>
        </p:spPr>
      </p:pic>
      <p:pic>
        <p:nvPicPr>
          <p:cNvPr id="194" name="Picture 193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99" t="3833" r="4051" b="3304"/>
          <a:stretch/>
        </p:blipFill>
        <p:spPr>
          <a:xfrm>
            <a:off x="447322" y="3190253"/>
            <a:ext cx="858708" cy="906893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 rotWithShape="1"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03" t="1626" r="2883" b="3150"/>
          <a:stretch/>
        </p:blipFill>
        <p:spPr>
          <a:xfrm>
            <a:off x="1830593" y="3148904"/>
            <a:ext cx="849500" cy="990094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5446" y="3148904"/>
            <a:ext cx="1008134" cy="1008134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292" y="3150493"/>
            <a:ext cx="1132915" cy="1132915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 rotWithShape="1"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2" b="6567"/>
          <a:stretch/>
        </p:blipFill>
        <p:spPr>
          <a:xfrm>
            <a:off x="5959136" y="3108605"/>
            <a:ext cx="610259" cy="1037809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4290" y="3036789"/>
            <a:ext cx="1073132" cy="1194080"/>
          </a:xfrm>
          <a:prstGeom prst="rect">
            <a:avLst/>
          </a:prstGeom>
        </p:spPr>
      </p:pic>
      <p:pic>
        <p:nvPicPr>
          <p:cNvPr id="42" name="Picture 41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952" y="4583356"/>
            <a:ext cx="1076369" cy="1076369"/>
          </a:xfrm>
          <a:prstGeom prst="rect">
            <a:avLst/>
          </a:prstGeom>
        </p:spPr>
      </p:pic>
      <p:pic>
        <p:nvPicPr>
          <p:cNvPr id="43" name="Picture 42"/>
          <p:cNvPicPr>
            <a:picLocks noChangeAspect="1"/>
          </p:cNvPicPr>
          <p:nvPr/>
        </p:nvPicPr>
        <p:blipFill rotWithShape="1"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7" t="2570"/>
          <a:stretch/>
        </p:blipFill>
        <p:spPr>
          <a:xfrm>
            <a:off x="1696197" y="4628089"/>
            <a:ext cx="1039843" cy="1045516"/>
          </a:xfrm>
          <a:prstGeom prst="rect">
            <a:avLst/>
          </a:prstGeom>
        </p:spPr>
      </p:pic>
      <p:sp>
        <p:nvSpPr>
          <p:cNvPr id="175" name="TextBox 174"/>
          <p:cNvSpPr txBox="1"/>
          <p:nvPr/>
        </p:nvSpPr>
        <p:spPr>
          <a:xfrm>
            <a:off x="1742350" y="5575699"/>
            <a:ext cx="993690" cy="2674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FI" sz="1138" dirty="0" smtClean="0"/>
              <a:t>måla</a:t>
            </a:r>
            <a:endParaRPr lang="sv-FI" sz="1138" dirty="0"/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 rotWithShape="1"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1" t="11001" r="4000" b="11500"/>
          <a:stretch/>
        </p:blipFill>
        <p:spPr>
          <a:xfrm>
            <a:off x="2988188" y="4622662"/>
            <a:ext cx="1126931" cy="944185"/>
          </a:xfrm>
          <a:prstGeom prst="rect">
            <a:avLst/>
          </a:prstGeom>
        </p:spPr>
      </p:pic>
      <p:pic>
        <p:nvPicPr>
          <p:cNvPr id="45" name="Picture 44"/>
          <p:cNvPicPr>
            <a:picLocks noChangeAspect="1"/>
          </p:cNvPicPr>
          <p:nvPr/>
        </p:nvPicPr>
        <p:blipFill rotWithShape="1"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91" b="1507"/>
          <a:stretch/>
        </p:blipFill>
        <p:spPr>
          <a:xfrm>
            <a:off x="4678820" y="4619539"/>
            <a:ext cx="496291" cy="1031210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 rotWithShape="1"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01" b="5790"/>
          <a:stretch/>
        </p:blipFill>
        <p:spPr>
          <a:xfrm>
            <a:off x="5720029" y="4609986"/>
            <a:ext cx="1115220" cy="998220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9019" y="4619539"/>
            <a:ext cx="1050485" cy="10504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5484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490</TotalTime>
  <Words>88</Words>
  <Application>Microsoft Office PowerPoint</Application>
  <PresentationFormat>A4 Paper (210x297 mm)</PresentationFormat>
  <Paragraphs>29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Samfundet Folkhälsan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Fanny Forsén</dc:creator>
  <cp:lastModifiedBy>Laura Simpura</cp:lastModifiedBy>
  <cp:revision>59</cp:revision>
  <cp:lastPrinted>2020-03-09T12:34:53Z</cp:lastPrinted>
  <dcterms:created xsi:type="dcterms:W3CDTF">2018-07-31T12:04:37Z</dcterms:created>
  <dcterms:modified xsi:type="dcterms:W3CDTF">2020-06-24T13:19:36Z</dcterms:modified>
</cp:coreProperties>
</file>